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752c82b43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752c82b43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752c82b43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752c82b43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752c82b43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752c82b43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752c82b4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752c82b4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752c82b43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752c82b43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752c82b4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752c82b4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752c82b43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752c82b43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51c6d45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51c6d45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51c6d4567_0_11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51c6d456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51c6d456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752c82b43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752c82b43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752c82b4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752c82b4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752c82b4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752c82b4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752c82b43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752c82b43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752c82b43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752c82b43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B">
  <p:cSld name="TITLE_AND_BODY_2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48650" y="576075"/>
            <a:ext cx="3556800" cy="8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38912" y="1655064"/>
            <a:ext cx="3666600" cy="28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>
            <a:off x="530352" y="4023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13"/>
          <p:cNvCxnSpPr/>
          <p:nvPr/>
        </p:nvCxnSpPr>
        <p:spPr>
          <a:xfrm>
            <a:off x="530352" y="4745736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C">
  <p:cSld name="TITLE_AND_BODY_2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228600" y="228600"/>
            <a:ext cx="4690800" cy="469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hyperlink" Target="https://colab.research.google.com/drive/18vEKoUCN8sRw2i1nVOcLAkvEnm2kbSRE#scrollTo=gAPCakpfs4Zx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kaggle.com/code/robikscube/train-your-first-pytorch-model-card-classifier" TargetMode="External"/><Relationship Id="rId4" Type="http://schemas.openxmlformats.org/officeDocument/2006/relationships/hyperlink" Target="https://www.youtube.com/watch?v=tHL5STNJKag&amp;t=1156s" TargetMode="External"/><Relationship Id="rId9" Type="http://schemas.openxmlformats.org/officeDocument/2006/relationships/hyperlink" Target="https://colab.research.google.com/drive/1ZZ-W16wohrbh22iTSDZ0AcWNC1Dfjd3g?usp=sharing" TargetMode="External"/><Relationship Id="rId5" Type="http://schemas.openxmlformats.org/officeDocument/2006/relationships/hyperlink" Target="https://www.kaggle.com/datasets/aravindanr22052001/emotiondetection-happy-or-sad" TargetMode="External"/><Relationship Id="rId6" Type="http://schemas.openxmlformats.org/officeDocument/2006/relationships/hyperlink" Target="https://docs.pytorch.org/tutorials/" TargetMode="External"/><Relationship Id="rId7" Type="http://schemas.openxmlformats.org/officeDocument/2006/relationships/hyperlink" Target="https://www.youtube.com/feed/history" TargetMode="External"/><Relationship Id="rId8" Type="http://schemas.openxmlformats.org/officeDocument/2006/relationships/hyperlink" Target="https://www.youtube.com/watch?v=IC0_FRiX-s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0" y="236550"/>
            <a:ext cx="8520600" cy="15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Image Classification Using Deep Neural Networks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3777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Enes Aykuter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32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32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Bowdoin College</a:t>
            </a:r>
            <a:endParaRPr i="1" sz="1232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913050" y="2223300"/>
            <a:ext cx="7317900" cy="69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odular</a:t>
            </a: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PyTorch Pipeline for Visual Recognition/Classification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124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Sample Classification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63" y="696775"/>
            <a:ext cx="8343878" cy="41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124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Sample Classification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63" y="696775"/>
            <a:ext cx="8343878" cy="41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23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Can we reuse this code for happy/sad images?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914200"/>
            <a:ext cx="8520600" cy="773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Yes! The workflow is pretty modular and by just changing the dataset paths and output feature numbers, we can classify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happy and sad images.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450" y="1863325"/>
            <a:ext cx="4775090" cy="318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124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Changes I had to make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the transformations:</a:t>
            </a: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128x128 images weren’t enough for general pattern recognition. The model was overfitting and the validation loss was constantly high.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Changed the dimensions to 256x256 and added rotation and flipped the images for more diversity in training.</a:t>
            </a:r>
            <a:b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-Output classes: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Playing Cards (53) → Emotion Faces (2)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46275"/>
            <a:ext cx="42672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382"/>
            <a:ext cx="9143999" cy="460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23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Why modularity matters?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549650"/>
            <a:ext cx="4260300" cy="20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Same codebase → different datasets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Swappable model, transform, dataset paths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Makes future extensions (e.g., cats vs. dogs, medical images) trivial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This is a slide about neural networks and pytorch. here's some context. Why modularity matters?&#10;&#10;- Same codebase → different datasets&#10;- Swappable model, transform, dataset paths&#10;- Makes future extensions (e.g., cats vs. dogs, medical images) trivial&#10;&#10;Make it look funny and add cats while maintaining professionality. Don't add text and make it look cyber and computery&#10;"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00" y="666850"/>
            <a:ext cx="3809800" cy="38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23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Sources/Inspirations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20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https://www.kaggle.com/code/robikscube/train-your-first-pytorch-model-card-classifier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https://www.youtube.com/watch?v=tHL5STNJKag&amp;t=1156s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https://www.kaggle.com/datasets/aravindanr22052001/emotiondetection-happy-or-sad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https://docs.pytorch.org/tutorials/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https://www.youtube.com/feed/history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https://www.youtube.com/watch?v=IC0_FRiX-sw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2962050" y="3707488"/>
            <a:ext cx="32199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Thank </a:t>
            </a:r>
            <a:r>
              <a:rPr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you</a:t>
            </a:r>
            <a:r>
              <a:rPr lang="en" sz="24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for listening!</a:t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282900" y="4562825"/>
            <a:ext cx="85782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Link to project: </a:t>
            </a:r>
            <a:r>
              <a:rPr lang="en" sz="11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9"/>
              </a:rPr>
              <a:t>https://colab.research.google.com/drive/1ZZ-W16wohrbh22iTSDZ0AcWNC1Dfjd3g?usp=sharing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Happy/sad version: </a:t>
            </a:r>
            <a:r>
              <a:rPr lang="en" sz="1100" u="sng">
                <a:solidFill>
                  <a:schemeClr val="hlink"/>
                </a:solidFill>
                <a:hlinkClick r:id="rId10"/>
              </a:rPr>
              <a:t>https://colab.research.google.com/drive/18vEKoUCN8sRw2i1nVOcLAkvEnm2kbSRE#scrollTo=gAPCakpfs4Zx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0" y="290850"/>
            <a:ext cx="36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0" y="920025"/>
            <a:ext cx="3668400" cy="3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can we create a algorithm to distinguish between different types of playing cards?</a:t>
            </a: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neural networks be helpful for this problem??</a:t>
            </a: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-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we build one pipeline to classify both cards and emotions??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" name="Google Shape;73;p1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548650" y="576075"/>
            <a:ext cx="3556800" cy="56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Project Overview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38900" y="1261050"/>
            <a:ext cx="3666600" cy="340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Built a model to distinguish 53 types of playing cards </a:t>
            </a: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(13 ranks x 4 suits + joker)</a:t>
            </a: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a pre-trained ImageNet model and customized it with PyTorch library</a:t>
            </a: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Modularized* the workflow to adapt to different datasets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" name="Google Shape;79;p1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6" y="475488"/>
            <a:ext cx="4188000" cy="4188000"/>
          </a:xfrm>
          <a:prstGeom prst="roundRect">
            <a:avLst>
              <a:gd fmla="val 8475" name="adj"/>
            </a:avLst>
          </a:prstGeom>
        </p:spPr>
      </p:pic>
      <p:sp>
        <p:nvSpPr>
          <p:cNvPr id="80" name="Google Shape;80;p17"/>
          <p:cNvSpPr txBox="1"/>
          <p:nvPr/>
        </p:nvSpPr>
        <p:spPr>
          <a:xfrm>
            <a:off x="438900" y="4709000"/>
            <a:ext cx="8019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*reusable code for training, preprocessing, etc for different datasets.</a:t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1683300" y="140250"/>
            <a:ext cx="5777400" cy="63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PyTorch, ImageNet &amp; timm Libraries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152400" y="3091425"/>
            <a:ext cx="2679900" cy="177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PyTorch:</a:t>
            </a:r>
            <a:b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Developed by Meta (Facebook)</a:t>
            </a:r>
            <a:b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Widely used in both research and production</a:t>
            </a:r>
            <a:endParaRPr sz="1600">
              <a:solidFill>
                <a:schemeClr val="l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6311700" y="1144900"/>
            <a:ext cx="2679900" cy="2869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</a:t>
            </a: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imm library:</a:t>
            </a:r>
            <a:b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Provides Hundreds of pretrained models, including EfficientNet, ViT, ConvNeXt, etc.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Simple API: timm.create_model(...)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Used in this project to load EfficientNet, pretrained on ImageNet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52400" y="777450"/>
            <a:ext cx="2679900" cy="177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ImageNet: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Large-scale dataset with 14+ million labeled images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Pretrained model widely used in model benchmarks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100" y="935850"/>
            <a:ext cx="3271800" cy="3271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Sample Use of PyTorch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PyTorch stores data as </a:t>
            </a:r>
            <a:r>
              <a:rPr b="1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tensors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Tensors are basically multi-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dimensional</a:t>
            </a: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matrices optimized for matrix operations often used in neural network trainings.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25" y="1958275"/>
            <a:ext cx="7723339" cy="2880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9"/>
          <p:cNvCxnSpPr/>
          <p:nvPr/>
        </p:nvCxnSpPr>
        <p:spPr>
          <a:xfrm flipH="1">
            <a:off x="5787675" y="3298450"/>
            <a:ext cx="2967600" cy="879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3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812275"/>
            <a:ext cx="8520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 used ImageFolder for easy access to data and to split it into training and validation folders. I also re-scaled the images into 128x128 pixels for faster processing.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949" y="1630075"/>
            <a:ext cx="5944126" cy="25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4325700"/>
            <a:ext cx="8520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Finally, I loaded the scaled images into DataLoader* after for easier access.</a:t>
            </a:r>
            <a:endParaRPr sz="1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56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*I tried to build a custom CardDataSet but found out later that DataLoader does the same thing more efficiently and more modular.</a:t>
            </a:r>
            <a:endParaRPr sz="856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Model Training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824125"/>
            <a:ext cx="32649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the pre-trained EfficientNet as backbone 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Got rid of the last layer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apped 1280 nodes into 53 classes for my cards (fine tuning!)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00" y="1170125"/>
            <a:ext cx="5262600" cy="341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38" y="351974"/>
            <a:ext cx="7841325" cy="356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631625" y="4120600"/>
            <a:ext cx="78414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Instantiated the model and tested on a batch of 32 photos. It works!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13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Training Loop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07300"/>
            <a:ext cx="4218316" cy="41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275" y="894438"/>
            <a:ext cx="4218325" cy="335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